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934B-6F58-4EBC-848F-79EAE8E13B59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07A8-EC4C-40F4-A00B-B98FABFFBB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41784" y="3501008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Yükseköğretim Kurumları Sınavı</a:t>
            </a:r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491880" y="1268760"/>
            <a:ext cx="1872208" cy="14700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YKS</a:t>
            </a:r>
            <a:endParaRPr lang="tr-T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Oturum Sayısı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71472" y="1857364"/>
            <a:ext cx="2214578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Birinci</a:t>
            </a:r>
          </a:p>
          <a:p>
            <a:pPr algn="ctr"/>
            <a:r>
              <a:rPr lang="tr-TR" sz="2400" dirty="0" smtClean="0"/>
              <a:t>Oturum</a:t>
            </a:r>
            <a:endParaRPr lang="tr-TR" sz="24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571472" y="3143248"/>
            <a:ext cx="2214578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İkinci</a:t>
            </a:r>
          </a:p>
          <a:p>
            <a:pPr algn="ctr"/>
            <a:r>
              <a:rPr lang="tr-TR" sz="2400" dirty="0" smtClean="0"/>
              <a:t>Oturum</a:t>
            </a:r>
            <a:endParaRPr lang="tr-TR" sz="2400" dirty="0"/>
          </a:p>
        </p:txBody>
      </p:sp>
      <p:sp>
        <p:nvSpPr>
          <p:cNvPr id="6" name="5 Sağ Ok"/>
          <p:cNvSpPr/>
          <p:nvPr/>
        </p:nvSpPr>
        <p:spPr>
          <a:xfrm>
            <a:off x="2928926" y="1785926"/>
            <a:ext cx="228601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Cumartesi sabah</a:t>
            </a:r>
            <a:endParaRPr lang="tr-TR" dirty="0"/>
          </a:p>
        </p:txBody>
      </p:sp>
      <p:sp>
        <p:nvSpPr>
          <p:cNvPr id="7" name="6 Sağ Ok"/>
          <p:cNvSpPr/>
          <p:nvPr/>
        </p:nvSpPr>
        <p:spPr>
          <a:xfrm>
            <a:off x="2928926" y="3000372"/>
            <a:ext cx="228601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Cumartesi öğleden sonra</a:t>
            </a:r>
            <a:endParaRPr lang="tr-TR" dirty="0"/>
          </a:p>
        </p:txBody>
      </p:sp>
      <p:sp>
        <p:nvSpPr>
          <p:cNvPr id="9" name="8 Yuvarlatılmış Dikdörtgen"/>
          <p:cNvSpPr/>
          <p:nvPr/>
        </p:nvSpPr>
        <p:spPr>
          <a:xfrm>
            <a:off x="5357818" y="1714488"/>
            <a:ext cx="3286148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Temel Yeterlilik Testi</a:t>
            </a:r>
          </a:p>
          <a:p>
            <a:pPr algn="ctr"/>
            <a:r>
              <a:rPr lang="tr-TR" sz="1600" dirty="0" smtClean="0"/>
              <a:t>(Türkçe ve Matematik)</a:t>
            </a:r>
          </a:p>
          <a:p>
            <a:pPr algn="ctr"/>
            <a:r>
              <a:rPr lang="tr-TR" sz="1600" dirty="0" smtClean="0"/>
              <a:t>Sözel ve Sayısal Beceriler</a:t>
            </a:r>
            <a:endParaRPr lang="tr-TR" sz="1600" dirty="0"/>
          </a:p>
        </p:txBody>
      </p:sp>
      <p:sp>
        <p:nvSpPr>
          <p:cNvPr id="10" name="9 Yuvarlatılmış Dikdörtgen"/>
          <p:cNvSpPr/>
          <p:nvPr/>
        </p:nvSpPr>
        <p:spPr>
          <a:xfrm>
            <a:off x="5429256" y="2928934"/>
            <a:ext cx="3214710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Türk Dili ve Edebiyatı-Coğrafya 1</a:t>
            </a:r>
          </a:p>
          <a:p>
            <a:pPr algn="ctr"/>
            <a:r>
              <a:rPr lang="tr-TR" sz="1600" dirty="0" smtClean="0"/>
              <a:t>Sosyal Bilimler</a:t>
            </a:r>
          </a:p>
          <a:p>
            <a:pPr algn="ctr"/>
            <a:r>
              <a:rPr lang="tr-TR" sz="1600" dirty="0" smtClean="0"/>
              <a:t>Matematik </a:t>
            </a:r>
          </a:p>
          <a:p>
            <a:pPr algn="ctr"/>
            <a:r>
              <a:rPr lang="tr-TR" sz="1600" dirty="0" smtClean="0"/>
              <a:t>Fen Bilimleri</a:t>
            </a:r>
            <a:endParaRPr lang="tr-TR" sz="16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571472" y="4714884"/>
            <a:ext cx="2214578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Yabancı Dil</a:t>
            </a:r>
          </a:p>
          <a:p>
            <a:pPr algn="ctr"/>
            <a:r>
              <a:rPr lang="tr-TR" sz="2400" dirty="0" smtClean="0"/>
              <a:t>Oturumu</a:t>
            </a:r>
            <a:endParaRPr lang="tr-TR" sz="2400" dirty="0"/>
          </a:p>
        </p:txBody>
      </p:sp>
      <p:sp>
        <p:nvSpPr>
          <p:cNvPr id="12" name="11 Sağ Ok"/>
          <p:cNvSpPr/>
          <p:nvPr/>
        </p:nvSpPr>
        <p:spPr>
          <a:xfrm>
            <a:off x="2928926" y="4572008"/>
            <a:ext cx="2286016" cy="107157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Pazar Günü</a:t>
            </a:r>
            <a:endParaRPr lang="tr-TR" dirty="0"/>
          </a:p>
        </p:txBody>
      </p:sp>
      <p:sp>
        <p:nvSpPr>
          <p:cNvPr id="13" name="12 Yuvarlatılmış Dikdörtgen"/>
          <p:cNvSpPr/>
          <p:nvPr/>
        </p:nvSpPr>
        <p:spPr>
          <a:xfrm>
            <a:off x="5500694" y="4714884"/>
            <a:ext cx="3214710" cy="78581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Dil Sınavı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Birinci Oturum</a:t>
            </a:r>
            <a:br>
              <a:rPr lang="tr-TR" dirty="0" smtClean="0"/>
            </a:br>
            <a:r>
              <a:rPr lang="tr-TR" dirty="0" smtClean="0"/>
              <a:t> (Temel Yeterlilik Testi )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071670" y="2428868"/>
            <a:ext cx="4857784" cy="64294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Testidir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2071670" y="4286256"/>
            <a:ext cx="48577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Milli Eğitim Bakanlığımızın ortak müfredatına dayalı olacaktır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2071670" y="1571612"/>
            <a:ext cx="4857784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Bütün adayların birinci oturuma girmesi zorunludur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071670" y="5214950"/>
            <a:ext cx="4857784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Birinci oturumdan sonra öğle arası verilecektir. 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2071670" y="3357562"/>
            <a:ext cx="4857784" cy="6429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Türkçe</a:t>
            </a:r>
            <a:r>
              <a:rPr lang="tr-TR" dirty="0" smtClean="0"/>
              <a:t> ve Temel Matematik sorularından oluşuyor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Birinci Oturum Nasıl Uygulanacak?</a:t>
            </a:r>
            <a:br>
              <a:rPr lang="tr-TR" dirty="0" smtClean="0"/>
            </a:br>
            <a:r>
              <a:rPr lang="tr-TR" dirty="0" smtClean="0"/>
              <a:t> (Temel Yeterlilik Testi )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428728" y="1643050"/>
            <a:ext cx="2143140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Türkçe</a:t>
            </a:r>
          </a:p>
          <a:p>
            <a:pPr algn="ctr"/>
            <a:r>
              <a:rPr lang="tr-TR" dirty="0" smtClean="0"/>
              <a:t>40 Soru</a:t>
            </a:r>
          </a:p>
        </p:txBody>
      </p:sp>
      <p:sp>
        <p:nvSpPr>
          <p:cNvPr id="7" name="6 Oval"/>
          <p:cNvSpPr/>
          <p:nvPr/>
        </p:nvSpPr>
        <p:spPr>
          <a:xfrm>
            <a:off x="5429256" y="1643050"/>
            <a:ext cx="2143140" cy="207170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Matematik</a:t>
            </a:r>
          </a:p>
          <a:p>
            <a:pPr algn="ctr"/>
            <a:r>
              <a:rPr lang="tr-TR" dirty="0" smtClean="0"/>
              <a:t>40 Soru</a:t>
            </a:r>
            <a:endParaRPr lang="tr-TR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1857356" y="4071942"/>
            <a:ext cx="5643602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Testi Puanını (TYT-Puanı) belirleyecektir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1928794" y="5286388"/>
            <a:ext cx="564360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Testi Puanında, </a:t>
            </a:r>
            <a:r>
              <a:rPr lang="tr-TR" dirty="0" err="1" smtClean="0"/>
              <a:t>Türkçe</a:t>
            </a:r>
            <a:r>
              <a:rPr lang="tr-TR" dirty="0" smtClean="0"/>
              <a:t> testinin ağırlığı %50, Temel Matematik testinin ağırlığı %50’dir</a:t>
            </a:r>
            <a:endParaRPr lang="tr-TR" dirty="0"/>
          </a:p>
        </p:txBody>
      </p:sp>
      <p:sp>
        <p:nvSpPr>
          <p:cNvPr id="12" name="11 Sağ Ok"/>
          <p:cNvSpPr/>
          <p:nvPr/>
        </p:nvSpPr>
        <p:spPr>
          <a:xfrm rot="2710068">
            <a:off x="3261305" y="3476218"/>
            <a:ext cx="714380" cy="42862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 rot="8396066">
            <a:off x="4913464" y="3501235"/>
            <a:ext cx="798639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Temel Yeterlilik Testi Puanı</a:t>
            </a:r>
            <a:br>
              <a:rPr lang="tr-TR" dirty="0" smtClean="0"/>
            </a:br>
            <a:r>
              <a:rPr lang="tr-TR" dirty="0" smtClean="0"/>
              <a:t>Nasıl Değerlendirilecek?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1285852" y="1785926"/>
            <a:ext cx="6215106" cy="10001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Adayların bir </a:t>
            </a:r>
            <a:r>
              <a:rPr lang="tr-TR" dirty="0" err="1" smtClean="0"/>
              <a:t>önlisans</a:t>
            </a:r>
            <a:r>
              <a:rPr lang="tr-TR" dirty="0" smtClean="0"/>
              <a:t> programını tercih edebilmeleri </a:t>
            </a:r>
            <a:r>
              <a:rPr lang="tr-TR" dirty="0" err="1" smtClean="0"/>
              <a:t>için</a:t>
            </a:r>
            <a:r>
              <a:rPr lang="tr-TR" dirty="0" smtClean="0"/>
              <a:t> Temel Yeterlilik Testi Puanı’nın (TYT-Puanı) en az </a:t>
            </a:r>
            <a:r>
              <a:rPr lang="tr-TR" b="1" dirty="0" smtClean="0"/>
              <a:t>150</a:t>
            </a:r>
            <a:r>
              <a:rPr lang="tr-TR" dirty="0" smtClean="0"/>
              <a:t> olması gereklidir.</a:t>
            </a: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285852" y="3000372"/>
            <a:ext cx="6215106" cy="11430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Testi Puanı </a:t>
            </a:r>
            <a:r>
              <a:rPr lang="tr-TR" b="1" dirty="0" smtClean="0"/>
              <a:t>180</a:t>
            </a:r>
            <a:r>
              <a:rPr lang="tr-TR" dirty="0" smtClean="0"/>
              <a:t> ve üzeri olan adaylar ise lisans programlarını tercih etmeye hak kazanacaktır. </a:t>
            </a:r>
            <a:endParaRPr lang="tr-TR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1285852" y="4357694"/>
            <a:ext cx="6286544" cy="8572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Testi Puanı 200 ve üzeri olan adayların bu puanları, istedikleri takdirde bir sonraki yıl </a:t>
            </a:r>
            <a:r>
              <a:rPr lang="tr-TR" dirty="0" err="1" smtClean="0"/>
              <a:t>için</a:t>
            </a:r>
            <a:r>
              <a:rPr lang="tr-TR" dirty="0" smtClean="0"/>
              <a:t> de </a:t>
            </a:r>
            <a:r>
              <a:rPr lang="tr-TR" dirty="0" err="1" smtClean="0"/>
              <a:t>geçerli</a:t>
            </a:r>
            <a:r>
              <a:rPr lang="tr-TR" dirty="0" smtClean="0"/>
              <a:t> olacaktır.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İkinci Oturum</a:t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2200" dirty="0" smtClean="0"/>
              <a:t>(Cumartesi günü öğleden sonra </a:t>
            </a:r>
            <a:r>
              <a:rPr lang="tr-TR" sz="2200" dirty="0" err="1" smtClean="0"/>
              <a:t>gerçekleştirilecektir</a:t>
            </a:r>
            <a:r>
              <a:rPr lang="tr-TR" sz="2200" dirty="0" smtClean="0"/>
              <a:t>)</a:t>
            </a:r>
            <a:endParaRPr lang="tr-TR" sz="2200" dirty="0"/>
          </a:p>
        </p:txBody>
      </p:sp>
      <p:sp>
        <p:nvSpPr>
          <p:cNvPr id="4" name="3 Dikdörtgen"/>
          <p:cNvSpPr/>
          <p:nvPr/>
        </p:nvSpPr>
        <p:spPr>
          <a:xfrm>
            <a:off x="642910" y="3357562"/>
            <a:ext cx="242889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Türk Dili ve Edebiyatı-Coğrafya 1 (40 Soru)</a:t>
            </a:r>
          </a:p>
          <a:p>
            <a:pPr algn="ctr"/>
            <a:r>
              <a:rPr lang="tr-TR" dirty="0" smtClean="0"/>
              <a:t>(Testin Ağırlığı %50)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642910" y="4357694"/>
            <a:ext cx="2428892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Sosyal Bilimler (40 Soru)</a:t>
            </a:r>
          </a:p>
          <a:p>
            <a:pPr algn="ctr"/>
            <a:r>
              <a:rPr lang="tr-TR" sz="1400" dirty="0" smtClean="0"/>
              <a:t>(Tarih, Coğrafya 2, Felsefe Grubu, Din Kültürü ve Ahlak Bilgisi)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(Testin Ağırlığı %50)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428992" y="3357562"/>
            <a:ext cx="228601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Matematik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7" name="6 Dikdörtgen"/>
          <p:cNvSpPr/>
          <p:nvPr/>
        </p:nvSpPr>
        <p:spPr>
          <a:xfrm>
            <a:off x="3428992" y="4357694"/>
            <a:ext cx="2286016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Fen Bilimleri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8" name="7 Dikdörtgen"/>
          <p:cNvSpPr/>
          <p:nvPr/>
        </p:nvSpPr>
        <p:spPr>
          <a:xfrm>
            <a:off x="857224" y="19288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SÖZEL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3500430" y="19288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SAYISAL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6215074" y="1928802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EŞİT AĞIRLIK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6215074" y="4357694"/>
            <a:ext cx="2143140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Matematik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6215074" y="3357562"/>
            <a:ext cx="2214578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Türk Dili ve Edebiyatı-Coğrafya 1 (40 Soru)</a:t>
            </a:r>
          </a:p>
          <a:p>
            <a:pPr algn="ctr"/>
            <a:r>
              <a:rPr lang="tr-TR" dirty="0" smtClean="0"/>
              <a:t>(Testin Ağırlığı %50)</a:t>
            </a:r>
          </a:p>
        </p:txBody>
      </p:sp>
      <p:sp>
        <p:nvSpPr>
          <p:cNvPr id="14" name="13 Aşağı Ok"/>
          <p:cNvSpPr/>
          <p:nvPr/>
        </p:nvSpPr>
        <p:spPr>
          <a:xfrm>
            <a:off x="1714480" y="278605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Aşağı Ok"/>
          <p:cNvSpPr/>
          <p:nvPr/>
        </p:nvSpPr>
        <p:spPr>
          <a:xfrm>
            <a:off x="4357686" y="285749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şağı Ok"/>
          <p:cNvSpPr/>
          <p:nvPr/>
        </p:nvSpPr>
        <p:spPr>
          <a:xfrm>
            <a:off x="7072330" y="285749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Yerleştirme Nasıl Olacak?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642910" y="2143116"/>
            <a:ext cx="26432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Önlisans</a:t>
            </a:r>
            <a:r>
              <a:rPr lang="tr-TR" dirty="0" smtClean="0"/>
              <a:t> programlarına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714744" y="2143116"/>
            <a:ext cx="492922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Temel Yeterlilik Puanı (TYT-Puanı):[</a:t>
            </a:r>
            <a:r>
              <a:rPr lang="tr-TR" dirty="0" err="1" smtClean="0"/>
              <a:t>Türkçe</a:t>
            </a:r>
            <a:r>
              <a:rPr lang="tr-TR" dirty="0" smtClean="0"/>
              <a:t> Testi (%50)] +[Temel Matematik Testi (%50)]</a:t>
            </a:r>
            <a:endParaRPr lang="tr-TR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642910" y="3429000"/>
            <a:ext cx="2643206" cy="7143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Lisans programlarına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3714744" y="3500438"/>
            <a:ext cx="492922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Dört puan türü (Sözel, Sayısal, Eşit Ağırlık, Dil) esas alınmaktadır.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714348" y="4429132"/>
            <a:ext cx="7858180" cy="14287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tr-TR" dirty="0" smtClean="0"/>
              <a:t>SÖZ:  [Temel Yeterlilikler Testi (%40)] + [Sözel Test (%60)]</a:t>
            </a:r>
          </a:p>
          <a:p>
            <a:pPr lvl="2"/>
            <a:r>
              <a:rPr lang="tr-TR" dirty="0" smtClean="0"/>
              <a:t>SAY:   [Temel Yeterlilikler Testi (%40)] + [Sayısal Test (%60)]</a:t>
            </a:r>
          </a:p>
          <a:p>
            <a:pPr lvl="2"/>
            <a:r>
              <a:rPr lang="tr-TR" dirty="0" smtClean="0"/>
              <a:t>EA:    [Temel Yeterlilikler Testi (%40)] + [Eşit Ağırlık Testi (%60)]</a:t>
            </a:r>
          </a:p>
          <a:p>
            <a:pPr lvl="2"/>
            <a:r>
              <a:rPr lang="tr-TR" dirty="0" smtClean="0"/>
              <a:t>DİL:   [Temel Yeterlilikler Testi (%40)] + [Yabancı Dil Testi (%60)]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Özel Yetenekle Öğrenci Nasıl Alınacak?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357290" y="2214554"/>
            <a:ext cx="6500858" cy="18573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Özel yetenekle öğrenci alan programlarda </a:t>
            </a:r>
            <a:r>
              <a:rPr lang="tr-TR" dirty="0" err="1" smtClean="0"/>
              <a:t>geçen</a:t>
            </a:r>
            <a:r>
              <a:rPr lang="tr-TR" dirty="0" smtClean="0"/>
              <a:t> sene olduğu gibi baraj puanı bu yıl da aynı tutulmuştur. Temel Yeterlilikler Testi’ne giren ve </a:t>
            </a:r>
            <a:r>
              <a:rPr lang="tr-TR" b="1" dirty="0" smtClean="0">
                <a:solidFill>
                  <a:srgbClr val="0070C0"/>
                </a:solidFill>
              </a:rPr>
              <a:t>Temel Yeterlilik Puanı en az 150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smtClean="0"/>
              <a:t>olan adaylar Özel Yetenekle Öğrenci Alan Lisans programlarını tercih edebileceklerdir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437</Words>
  <Application>Microsoft Office PowerPoint</Application>
  <PresentationFormat>Ekran Gösterisi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Yükseköğretim Kurumları Sınavı</vt:lpstr>
      <vt:lpstr>Oturum Sayısı</vt:lpstr>
      <vt:lpstr>Birinci Oturum  (Temel Yeterlilik Testi )</vt:lpstr>
      <vt:lpstr>Birinci Oturum Nasıl Uygulanacak?  (Temel Yeterlilik Testi )</vt:lpstr>
      <vt:lpstr>Temel Yeterlilik Testi Puanı Nasıl Değerlendirilecek?</vt:lpstr>
      <vt:lpstr>İkinci Oturum  (Cumartesi günü öğleden sonra gerçekleştirilecektir)</vt:lpstr>
      <vt:lpstr>Yerleştirme Nasıl Olacak?</vt:lpstr>
      <vt:lpstr>Özel Yetenekle Öğrenci Nasıl Alınacak?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Yükseköğretim Kurumları Sınavı</dc:title>
  <dc:creator>bym</dc:creator>
  <cp:lastModifiedBy>Windows User</cp:lastModifiedBy>
  <cp:revision>9</cp:revision>
  <dcterms:created xsi:type="dcterms:W3CDTF">2017-10-12T17:08:59Z</dcterms:created>
  <dcterms:modified xsi:type="dcterms:W3CDTF">2017-11-06T14:00:57Z</dcterms:modified>
</cp:coreProperties>
</file>